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0" r:id="rId16"/>
    <p:sldId id="273" r:id="rId17"/>
    <p:sldId id="274" r:id="rId18"/>
    <p:sldId id="277" r:id="rId19"/>
    <p:sldId id="275" r:id="rId20"/>
    <p:sldId id="279" r:id="rId21"/>
    <p:sldId id="269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20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11" descr="https://avatars.mds.yandex.net/get-pdb/1105309/4f8f0a7c-fd05-4d73-9ba6-8b1f54c206c7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214950"/>
            <a:ext cx="7772400" cy="642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357958"/>
            <a:ext cx="6400800" cy="28575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18434" name="AutoShape 2" descr="CAT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 descr="C:\Users\Admin\Desktop\img_fon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19" y="500042"/>
            <a:ext cx="4779433" cy="2428892"/>
          </a:xfrm>
          <a:prstGeom prst="rect">
            <a:avLst/>
          </a:prstGeom>
          <a:noFill/>
        </p:spPr>
      </p:pic>
      <p:pic>
        <p:nvPicPr>
          <p:cNvPr id="18436" name="Picture 4" descr="C:\Users\Admin\Desktop\img_fonts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7916" y="642918"/>
            <a:ext cx="4365656" cy="2143140"/>
          </a:xfrm>
          <a:prstGeom prst="rect">
            <a:avLst/>
          </a:prstGeom>
          <a:noFill/>
        </p:spPr>
      </p:pic>
      <p:pic>
        <p:nvPicPr>
          <p:cNvPr id="18437" name="Picture 5" descr="C:\Users\Admin\Desktop\img_fonts 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2285992"/>
            <a:ext cx="3619500" cy="952500"/>
          </a:xfrm>
          <a:prstGeom prst="rect">
            <a:avLst/>
          </a:prstGeom>
          <a:noFill/>
        </p:spPr>
      </p:pic>
      <p:pic>
        <p:nvPicPr>
          <p:cNvPr id="18438" name="Picture 6" descr="C:\Users\Admin\Desktop\img_fonts (3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3500438"/>
            <a:ext cx="2143140" cy="563985"/>
          </a:xfrm>
          <a:prstGeom prst="rect">
            <a:avLst/>
          </a:prstGeom>
          <a:noFill/>
        </p:spPr>
      </p:pic>
      <p:pic>
        <p:nvPicPr>
          <p:cNvPr id="18439" name="Picture 7" descr="C:\Users\Admin\Desktop\img_fonts (4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3000372"/>
            <a:ext cx="5429289" cy="1428760"/>
          </a:xfrm>
          <a:prstGeom prst="rect">
            <a:avLst/>
          </a:prstGeom>
          <a:noFill/>
        </p:spPr>
      </p:pic>
      <p:pic>
        <p:nvPicPr>
          <p:cNvPr id="18441" name="Picture 9" descr="https://avatars.mds.yandex.net/get-pdb/1767376/4dac3d71-4162-49e8-a350-b716d667dfcd/s1200?webp=fal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48" y="214290"/>
            <a:ext cx="928694" cy="928694"/>
          </a:xfrm>
          <a:prstGeom prst="rect">
            <a:avLst/>
          </a:prstGeom>
          <a:noFill/>
        </p:spPr>
      </p:pic>
      <p:pic>
        <p:nvPicPr>
          <p:cNvPr id="18446" name="Picture 14" descr="http://www.aljanh.net/data/archive/img/427169004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4071942"/>
            <a:ext cx="8286808" cy="2133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.pxhere.com/photos/89/8e/milky_way_stars_galaxy_space_universe_astronomy_night_sky-496627.jpg!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564904"/>
            <a:ext cx="4968552" cy="38164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Нептун - самая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дальняя от Земли планета Солнечной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системы. Недра Нептуна состоят в основном изо льдов и камня. Содержание метана в атмосфере планеты делает её цвет синим. Здесь лютуют мощные штормы. Нептун имеет тонкие кольца, представленные ледяными частичками.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01208"/>
            <a:ext cx="802432" cy="8249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upload.wikimedia.org/wikipedia/commons/c/ce/Neptune_with_rings_(transparent_background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788119" cy="1882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nplus.com/files/resources/original/574bdbc28d25f155005270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29" r="22287"/>
          <a:stretch/>
        </p:blipFill>
        <p:spPr bwMode="auto">
          <a:xfrm>
            <a:off x="313890" y="3931833"/>
            <a:ext cx="2241885" cy="2926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83568" y="348858"/>
            <a:ext cx="2736304" cy="2864118"/>
          </a:xfrm>
          <a:prstGeom prst="wedgeRoundRectCallout">
            <a:avLst>
              <a:gd name="adj1" fmla="val 3341"/>
              <a:gd name="adj2" fmla="val 7009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познакомиться с планетой НЕПТУН. Хотите узнать, почему её называют «ледяным гигантом»?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1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avatars.mds.yandex.net/get-pdb/1650938/b79df805-7148-4e40-93fa-08e63f07be6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" y="0"/>
            <a:ext cx="91328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1813" y="850871"/>
            <a:ext cx="4380380" cy="2578129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73216"/>
            <a:ext cx="370384" cy="752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2" name="Picture 6" descr="https://avatars.mds.yandex.net/get-pdb/1907868/1af17ef3-4e02-4a8c-b7da-cb6cfce516db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1"/>
            <a:ext cx="3456384" cy="34563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411760" y="332656"/>
            <a:ext cx="3384376" cy="1512168"/>
          </a:xfrm>
          <a:prstGeom prst="wedgeRoundRectCallout">
            <a:avLst>
              <a:gd name="adj1" fmla="val 79052"/>
              <a:gd name="adj2" fmla="val 414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 на Уране самая холодная атмосфера Солнечной системы? Минимальная температура здесь достигает −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 °C</a:t>
            </a:r>
          </a:p>
        </p:txBody>
      </p:sp>
      <p:pic>
        <p:nvPicPr>
          <p:cNvPr id="4104" name="Picture 8" descr="https://i.gifer.com/5Bu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03" y="1525027"/>
            <a:ext cx="1238250" cy="1609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988840"/>
            <a:ext cx="5256584" cy="4464496"/>
          </a:xfrm>
          <a:prstGeom prst="round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Уран – первая планета, обнаруженная при помощи телескопа. В недрах Урана много льда. Как и Нептун, Уран относится к «ледяным гигантам». 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длит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84 года земных, 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тки 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лнцу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длит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42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тьму.</a:t>
            </a:r>
          </a:p>
        </p:txBody>
      </p:sp>
    </p:spTree>
    <p:extLst>
      <p:ext uri="{BB962C8B-B14F-4D97-AF65-F5344CB8AC3E}">
        <p14:creationId xmlns="" xmlns:p14="http://schemas.microsoft.com/office/powerpoint/2010/main" val="39376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https://i.pinimg.com/originals/18/50/2d/18502d914e2e051ad9e0af90ab2d359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8" y="-254"/>
            <a:ext cx="9162728" cy="6872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89040"/>
            <a:ext cx="8229600" cy="29523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Венера – ближайшая к Земле планета и самая горячая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Солнечной системе: средняя температура её поверхности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 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Венера имеет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длинный период вращения вокруг своей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третий по яркости объект на небе Земли, после Солнца и 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Луны.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Изредка Венера видна невооружённым глазом и в светлое время суток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5834630"/>
            <a:ext cx="2242592" cy="291533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8" name="Picture 1" descr="C:\Users\Admin\Desktop\animashki-nlo-18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2060848"/>
            <a:ext cx="2619836" cy="873279"/>
          </a:xfrm>
          <a:prstGeom prst="rect">
            <a:avLst/>
          </a:prstGeom>
          <a:noFill/>
        </p:spPr>
      </p:pic>
      <p:pic>
        <p:nvPicPr>
          <p:cNvPr id="5127" name="Picture 7" descr="https://avatanplus.com/files/resources/mid/5b6dbb2e8aac516524a32de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62" t="8992" r="11515" b="5032"/>
          <a:stretch/>
        </p:blipFill>
        <p:spPr bwMode="auto">
          <a:xfrm>
            <a:off x="389410" y="260648"/>
            <a:ext cx="3203555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644008" y="548680"/>
            <a:ext cx="3816424" cy="1224136"/>
          </a:xfrm>
          <a:prstGeom prst="wedgeRoundRectCallout">
            <a:avLst>
              <a:gd name="adj1" fmla="val -35354"/>
              <a:gd name="adj2" fmla="val 6929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приближаемся к ВЕНЕРЕ – планете, названной в честь древнеримской богини любви.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64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terebizh.ru/V.Yu.T/pictures/vt-52c/M46_M47_10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343"/>
          <a:stretch/>
        </p:blipFill>
        <p:spPr bwMode="auto">
          <a:xfrm>
            <a:off x="-7627" y="0"/>
            <a:ext cx="915234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24342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 - ближайшая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Солнцу планета Солнечной системы, наименьшая из планет земной группы. Названа в честь древнеримского бога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торговли - быстрого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Меркурия, поскольку она движется по небу быстрее других планет.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4618856" cy="392907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6148" name="Picture 4" descr="https://images-wixmp-ed30a86b8c4ca887773594c2.wixmp.com/f/c509736b-f409-4a34-88f7-3c4a5580adcd/d4fx2ir-4b10e473-a9e9-41e2-a661-ddf531839288.png?token=eyJ0eXAiOiJKV1QiLCJhbGciOiJIUzI1NiJ9.eyJpc3MiOiJ1cm46YXBwOjdlMGQxODg5ODIyNjQzNzNhNWYwZDQxNWVhMGQyNmUwIiwic3ViIjoidXJuOmFwcDo3ZTBkMTg4OTgyMjY0MzczYTVmMGQ0MTVlYTBkMjZlMCIsImF1ZCI6WyJ1cm46c2VydmljZTpmaWxlLmRvd25sb2FkIl0sIm9iaiI6W1t7InBhdGgiOiIvZi9jNTA5NzM2Yi1mNDA5LTRhMzQtODhmNy0zYzRhNTU4MGFkY2QvZDRmeDJpci00YjEwZTQ3My1hOWU5LTQxZTItYTY2MS1kZGY1MzE4MzkyODgucG5nIn1dXX0.kvQn2exYtxt2v7qvWJRDX6X0vYLR6vnuN4fpfT8LFg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2" y="2708920"/>
            <a:ext cx="4061380" cy="397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4tololo.ru/files/u7/monsters-stereoscopic-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47" y="3212976"/>
            <a:ext cx="2093357" cy="3469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995936" y="4947924"/>
            <a:ext cx="2870511" cy="1577419"/>
          </a:xfrm>
          <a:prstGeom prst="wedgeRoundRectCallout">
            <a:avLst>
              <a:gd name="adj1" fmla="val 64817"/>
              <a:gd name="adj2" fmla="val -34396"/>
              <a:gd name="adj3" fmla="val 16667"/>
            </a:avLst>
          </a:prstGeom>
          <a:solidFill>
            <a:schemeClr val="accent1">
              <a:lumMod val="20000"/>
              <a:lumOff val="8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Крохотулечка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-планета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Солнышком согрета,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проворна – год на ней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Восемьдесят восемь дней...</a:t>
            </a:r>
          </a:p>
        </p:txBody>
      </p:sp>
    </p:spTree>
    <p:extLst>
      <p:ext uri="{BB962C8B-B14F-4D97-AF65-F5344CB8AC3E}">
        <p14:creationId xmlns="" xmlns:p14="http://schemas.microsoft.com/office/powerpoint/2010/main" val="16614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 descr="https://s1.1zoom.ru/b5050/413/358291-sepik_2880x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" y="0"/>
            <a:ext cx="914330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5720" y="3643314"/>
            <a:ext cx="8643998" cy="3000396"/>
          </a:xfrm>
          <a:prstGeom prst="rect">
            <a:avLst/>
          </a:prstGeom>
          <a:solidFill>
            <a:schemeClr val="accent6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s://avatanplus.com/files/resources/mid/57630b2ace18c1555ae39f5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35" y="190325"/>
            <a:ext cx="258013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876"/>
            <a:ext cx="8606190" cy="293947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Сатурн относится к типу газовых планет: он состоит в основном из газов и не имеет твёрдой поверхности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Эта планета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обладает заметной системой колец, состоящей главным образом из частичек льда, меньшего количества тяжёлых элементов и пыли.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Символ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Сатурна —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серп.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2890664" cy="6089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9" name="Picture 7" descr="https://www.pngarts.com/files/4/Saturn-Transparent-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49688"/>
            <a:ext cx="5249744" cy="3003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28596" y="285728"/>
            <a:ext cx="3857652" cy="1785950"/>
          </a:xfrm>
          <a:prstGeom prst="wedgeRoundRectCallout">
            <a:avLst>
              <a:gd name="adj1" fmla="val 54722"/>
              <a:gd name="adj2" fmla="val -166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приземлились на планете САТУРН. Её называют планетой-гигантом, потому что  по размерам она вторая после Юпитера.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Радиус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планеты равен 60 300 км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https://labor6.files.wordpress.com/2017/03/solnce_zvezdy_kosmos_svet_58237_1920x1180.jpg?w=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59"/>
          <a:stretch/>
        </p:blipFill>
        <p:spPr bwMode="auto">
          <a:xfrm>
            <a:off x="10344" y="1786221"/>
            <a:ext cx="7081936" cy="5073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4248472" cy="589066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–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огромный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огненный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шар,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Солнечной системы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Температура на поверхности 20 миллионов градусов. От Земли до Солнца 150 миллионов километров. Поэтому солнечные лучи не сжигают, а только согревают и освещают. </a:t>
            </a: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2098576" cy="392907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495"/>
            <a:ext cx="1152128" cy="212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 descr="https://cdn.pixabay.com/photo/2017/03/06/13/31/ufo-2121467_128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152" b="23862"/>
          <a:stretch/>
        </p:blipFill>
        <p:spPr bwMode="auto">
          <a:xfrm>
            <a:off x="-3175" y="1412775"/>
            <a:ext cx="3432587" cy="1196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93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s://avatars.mds.yandex.net/get-pdb/216365/17ed1a63-788b-43a9-8dc9-3d076ce8b381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142984"/>
            <a:ext cx="6500858" cy="2000264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4402832" cy="46491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3074" name="AutoShape 2" descr="https://uchitel.pro/wp-content/uploads/2017/09/sol-syste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uchitel.pro/wp-content/uploads/2017/09/sol-syste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Admin\Desktop\sol-syste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643182"/>
            <a:ext cx="8091487" cy="3714750"/>
          </a:xfrm>
          <a:prstGeom prst="rect">
            <a:avLst/>
          </a:prstGeom>
          <a:noFill/>
        </p:spPr>
      </p:pic>
      <p:pic>
        <p:nvPicPr>
          <p:cNvPr id="9" name="Picture 4" descr="https://avatanplus.com/files/resources/mid/57630b2ace18c1555ae39f5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955916" cy="2428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286248" y="285728"/>
            <a:ext cx="4429156" cy="1857388"/>
          </a:xfrm>
          <a:prstGeom prst="wedgeRoundRectCallout">
            <a:avLst>
              <a:gd name="adj1" fmla="val -65671"/>
              <a:gd name="adj2" fmla="val -3369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Наше галактическое путешествие подошло к концу. Давайте вспомним, какие небесные тела мы с вами сегодня видели.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9" descr="https://scourgedworld.com/wp-content/uploads/2019/03/meteor-147891-1.png?w=6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5143512"/>
            <a:ext cx="2201119" cy="110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929454" y="5786454"/>
            <a:ext cx="1571636" cy="357190"/>
          </a:xfrm>
          <a:prstGeom prst="rect">
            <a:avLst/>
          </a:prstGeom>
          <a:solidFill>
            <a:srgbClr val="FFC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Комета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4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Admin\Desktop\borytvnmvevwmkrqdqbpyvqhtygwrtgakorldotr-stor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9" name="Picture 5" descr="http://pngimg.com/uploads/sun/sun_PNG134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6119" cy="25003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Теперь давайте по порядку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Разгадаем все загадки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5715016"/>
            <a:ext cx="1357322" cy="411147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5" name="Picture 6" descr="C:\Users\Admin\Desktop\alien_PNG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643222"/>
            <a:ext cx="4131361" cy="42147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1643050"/>
            <a:ext cx="3071834" cy="1857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Ночью звёзды загораются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 созвездья собираются.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Лишь одна сияет днём,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Освещая всё кругом.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4357694"/>
            <a:ext cx="3143272" cy="1857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Бывает, что она худеет,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Бывает, округляется.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Ночью небом владеет,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утром удаляется.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1643050"/>
            <a:ext cx="3214710" cy="1857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Дальше всех стоит он в строе,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цвет волны.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Имя как у владыки моря,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нем бушуют ветры.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4357694"/>
            <a:ext cx="3286148" cy="1785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Пышный газовый гигант -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Брат Юпитера и франт.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Любит он, чтоб рядом были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Кольца изо льда и пыли.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AutoShape 2" descr="https://cdn.worldcosplay.net/cv/458068/borytvnmvevwmkrqdqbpyvqhtygwrtgakorldotr-sto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C:\Users\Admin\Desktop\crescent-moon-transparent-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71001">
            <a:off x="214209" y="5508649"/>
            <a:ext cx="1169901" cy="1192547"/>
          </a:xfrm>
          <a:prstGeom prst="rect">
            <a:avLst/>
          </a:prstGeom>
          <a:noFill/>
        </p:spPr>
      </p:pic>
      <p:pic>
        <p:nvPicPr>
          <p:cNvPr id="16" name="Picture 2" descr="https://upload.wikimedia.org/wikipedia/commons/c/ce/Neptune_with_rings_(transparent_background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282">
            <a:off x="6240581" y="419123"/>
            <a:ext cx="2856443" cy="112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s://www.pngarts.com/files/4/Saturn-Transparent-Ima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214686"/>
            <a:ext cx="2314946" cy="1324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Admin\Desktop\borytvnmvevwmkrqdqbpyvqhtygwrtgakorldotr-stor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9" name="Picture 5" descr="http://pngimg.com/uploads/sun/sun_PNG134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6119" cy="25003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Теперь давайте по порядку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Разгадаем все загадки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5715016"/>
            <a:ext cx="1357322" cy="411147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5" name="Picture 6" descr="C:\Users\Admin\Desktop\alien_PNG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643222"/>
            <a:ext cx="4131361" cy="42147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1643050"/>
            <a:ext cx="3071834" cy="1857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Ночью звёзды загораются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 созвездья собираются.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Лишь одна сияет днём,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Освещая всё кругом.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4357694"/>
            <a:ext cx="3143272" cy="1857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Бывает, что она худеет,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Бывает, округляется.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Ночью небом владеет,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утром удаляется.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1643050"/>
            <a:ext cx="3214710" cy="1857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Дальше всех стоит он в строе,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цвет волны.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Имя как у владыки моря,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нем бушуют ветры.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4357694"/>
            <a:ext cx="3286148" cy="1785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Пышный газовый гигант -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Брат Юпитера и франт.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Любит он, чтоб рядом были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Кольца изо льда и пыли.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AutoShape 2" descr="https://cdn.worldcosplay.net/cv/458068/borytvnmvevwmkrqdqbpyvqhtygwrtgakorldotr-sto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C:\Users\Admin\Desktop\crescent-moon-transparent-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71001">
            <a:off x="214209" y="5508649"/>
            <a:ext cx="1169901" cy="1192547"/>
          </a:xfrm>
          <a:prstGeom prst="rect">
            <a:avLst/>
          </a:prstGeom>
          <a:noFill/>
        </p:spPr>
      </p:pic>
      <p:pic>
        <p:nvPicPr>
          <p:cNvPr id="16" name="Picture 2" descr="https://upload.wikimedia.org/wikipedia/commons/c/ce/Neptune_with_rings_(transparent_background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282">
            <a:off x="6240581" y="419123"/>
            <a:ext cx="2856443" cy="112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s://www.pngarts.com/files/4/Saturn-Transparent-Imag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214686"/>
            <a:ext cx="2314946" cy="1324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Admin\Desktop\img_fonts (5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3571876"/>
            <a:ext cx="1719249" cy="452434"/>
          </a:xfrm>
          <a:prstGeom prst="rect">
            <a:avLst/>
          </a:prstGeom>
          <a:noFill/>
        </p:spPr>
      </p:pic>
      <p:sp>
        <p:nvSpPr>
          <p:cNvPr id="33796" name="AutoShape 4" descr="Dimbo Regu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Dimbo Regu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9" name="Picture 7" descr="C:\Users\Admin\Desktop\img_fonts (6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4414" y="6388013"/>
            <a:ext cx="1785950" cy="469987"/>
          </a:xfrm>
          <a:prstGeom prst="rect">
            <a:avLst/>
          </a:prstGeom>
          <a:noFill/>
        </p:spPr>
      </p:pic>
      <p:pic>
        <p:nvPicPr>
          <p:cNvPr id="33800" name="Picture 8" descr="C:\Users\Admin\Desktop\img_fonts (7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86380" y="3571876"/>
            <a:ext cx="1809750" cy="476250"/>
          </a:xfrm>
          <a:prstGeom prst="rect">
            <a:avLst/>
          </a:prstGeom>
          <a:noFill/>
        </p:spPr>
      </p:pic>
      <p:pic>
        <p:nvPicPr>
          <p:cNvPr id="33801" name="Picture 9" descr="C:\Users\Admin\Desktop\img_fonts (8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29256" y="6215082"/>
            <a:ext cx="1881188" cy="495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borytvnmvevwmkrqdqbpyvqhtygwrtgakorldotr-stor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C:\Users\Admin\Desktop\s1200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785950" cy="1785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ещё…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57826"/>
            <a:ext cx="1685908" cy="7683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6" descr="C:\Users\Admin\Desktop\alien_PNG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71736" y="2643222"/>
            <a:ext cx="4000529" cy="42147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1643050"/>
            <a:ext cx="3143272" cy="178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красная планета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соседству с нами.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зимой и даже летом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Мерзнет надо льдами.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Странно, что ни говори, —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Лед не сверху, а внутри.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1643050"/>
            <a:ext cx="3286148" cy="1928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Сверкая огромным хвостом в темноте,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Несется среди ярких звезд в пустоте.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 не звезда, не планета,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Загадка Вселенной - …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071942"/>
            <a:ext cx="3143272" cy="1857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Планета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Любимая, родная,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 твоя, она моя,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называется…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4071942"/>
            <a:ext cx="3286148" cy="1857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планетам младший брат, По размеру маловат.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солнышку всех ближе он, Потому и раскален.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s://images-wixmp-ed30a86b8c4ca887773594c2.wixmp.com/f/c509736b-f409-4a34-88f7-3c4a5580adcd/d4fx2ir-4b10e473-a9e9-41e2-a661-ddf531839288.png?token=eyJ0eXAiOiJKV1QiLCJhbGciOiJIUzI1NiJ9.eyJpc3MiOiJ1cm46YXBwOjdlMGQxODg5ODIyNjQzNzNhNWYwZDQxNWVhMGQyNmUwIiwic3ViIjoidXJuOmFwcDo3ZTBkMTg4OTgyMjY0MzczYTVmMGQ0MTVlYTBkMjZlMCIsImF1ZCI6WyJ1cm46c2VydmljZTpmaWxlLmRvd25sb2FkIl0sIm9iaiI6W1t7InBhdGgiOiIvZi9jNTA5NzM2Yi1mNDA5LTRhMzQtODhmNy0zYzRhNTU4MGFkY2QvZDRmeDJpci00YjEwZTQ3My1hOWU5LTQxZTItYTY2MS1kZGY1MzE4MzkyODgucG5nIn1dXX0.kvQn2exYtxt2v7qvWJRDX6X0vYLR6vnuN4fpfT8LFg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86" y="5629738"/>
            <a:ext cx="1003295" cy="981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hdclipartall.com/images/photoscape-effects-clipart-photoscape-photoshop-effects-and-tutorials-fireball-effects-1600x109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51710"/>
            <a:ext cx="2786050" cy="1911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AutoShape 4" descr="https://static.wixstatic.com/media/2cd43b_eba48315119642309793faadaebb165a~mv2.png/v1/fill/w_1024,h_1024,al_c,q_90/fi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5" name="Picture 7" descr="http://pngimg.com/uploads/earth/earth_PNG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5072074"/>
            <a:ext cx="1785950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C:\Users\Admin\Desktop\Space_Two_planets_on_the_horizon_031048_.jpg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3000372"/>
            <a:ext cx="6357950" cy="350046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Здравствуйте, ребята! 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Меня зовут Марсель. 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 догадались, с какой я планеты?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00570"/>
            <a:ext cx="8229600" cy="16255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30" name="AutoShape 6" descr="https://clipart-best.com/img/alien/alien-clip-art-3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clipart-best.com/img/alien/alien-clip-art-3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avatars.mds.yandex.net/get-zen_doc/119173/pub_5c1b7b12bd9aeb00a91f4550_5c1b7eb8eef61d00ab64e9d5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74"/>
            <a:ext cx="2928926" cy="2928926"/>
          </a:xfrm>
          <a:prstGeom prst="rect">
            <a:avLst/>
          </a:prstGeom>
          <a:noFill/>
        </p:spPr>
      </p:pic>
      <p:sp>
        <p:nvSpPr>
          <p:cNvPr id="1040" name="AutoShape 16" descr="https://www.zastavki.com/pictures/2560x1600/2011/Space_Two_planets_on_the_horizon_03104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www.zastavki.com/pictures/2560x1600/2011/Space_Two_planets_on_the_horizon_03104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https://www.zastavki.com/pictures/2560x1600/2011/Space_Two_planets_on_the_horizon_03104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borytvnmvevwmkrqdqbpyvqhtygwrtgakorldotr-stor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C:\Users\Admin\Desktop\s1200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785950" cy="1785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ещё…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57826"/>
            <a:ext cx="1685908" cy="7683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6" descr="C:\Users\Admin\Desktop\alien_PNG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71736" y="2643222"/>
            <a:ext cx="4000529" cy="42147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1643050"/>
            <a:ext cx="3143272" cy="178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красная планета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соседству с нами.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зимой и даже летом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Мерзнет надо льдами.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Странно, что ни говори, —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Лед не сверху, а внутри.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1643050"/>
            <a:ext cx="3286148" cy="1928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Сверкая огромным хвостом в темноте,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Несется среди ярких звезд в пустоте.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 не звезда, не планета,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Загадка Вселенной - …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071942"/>
            <a:ext cx="3143272" cy="1857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Планета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Любимая, родная,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 твоя, она моя,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называется…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4071942"/>
            <a:ext cx="3286148" cy="1857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планетам младший брат, По размеру маловат.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солнышку всех ближе он, Потому и раскален.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s://images-wixmp-ed30a86b8c4ca887773594c2.wixmp.com/f/c509736b-f409-4a34-88f7-3c4a5580adcd/d4fx2ir-4b10e473-a9e9-41e2-a661-ddf531839288.png?token=eyJ0eXAiOiJKV1QiLCJhbGciOiJIUzI1NiJ9.eyJpc3MiOiJ1cm46YXBwOjdlMGQxODg5ODIyNjQzNzNhNWYwZDQxNWVhMGQyNmUwIiwic3ViIjoidXJuOmFwcDo3ZTBkMTg4OTgyMjY0MzczYTVmMGQ0MTVlYTBkMjZlMCIsImF1ZCI6WyJ1cm46c2VydmljZTpmaWxlLmRvd25sb2FkIl0sIm9iaiI6W1t7InBhdGgiOiIvZi9jNTA5NzM2Yi1mNDA5LTRhMzQtODhmNy0zYzRhNTU4MGFkY2QvZDRmeDJpci00YjEwZTQ3My1hOWU5LTQxZTItYTY2MS1kZGY1MzE4MzkyODgucG5nIn1dXX0.kvQn2exYtxt2v7qvWJRDX6X0vYLR6vnuN4fpfT8LFg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86" y="5629738"/>
            <a:ext cx="1003295" cy="981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hdclipartall.com/images/photoscape-effects-clipart-photoscape-photoshop-effects-and-tutorials-fireball-effects-1600x109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51710"/>
            <a:ext cx="2786050" cy="1911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AutoShape 4" descr="https://static.wixstatic.com/media/2cd43b_eba48315119642309793faadaebb165a~mv2.png/v1/fill/w_1024,h_1024,al_c,q_90/fi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5" name="Picture 7" descr="http://pngimg.com/uploads/earth/earth_PNG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5072074"/>
            <a:ext cx="1785950" cy="1785950"/>
          </a:xfrm>
          <a:prstGeom prst="rect">
            <a:avLst/>
          </a:prstGeom>
          <a:noFill/>
        </p:spPr>
      </p:pic>
      <p:pic>
        <p:nvPicPr>
          <p:cNvPr id="35842" name="Picture 2" descr="C:\Users\Admin\Desktop\img_fonts (9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00" y="3500438"/>
            <a:ext cx="2071701" cy="545184"/>
          </a:xfrm>
          <a:prstGeom prst="rect">
            <a:avLst/>
          </a:prstGeom>
          <a:noFill/>
        </p:spPr>
      </p:pic>
      <p:pic>
        <p:nvPicPr>
          <p:cNvPr id="35843" name="Picture 3" descr="C:\Users\Admin\Desktop\img_fonts (10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786" y="6000768"/>
            <a:ext cx="1952626" cy="513849"/>
          </a:xfrm>
          <a:prstGeom prst="rect">
            <a:avLst/>
          </a:prstGeom>
          <a:noFill/>
        </p:spPr>
      </p:pic>
      <p:pic>
        <p:nvPicPr>
          <p:cNvPr id="35844" name="Picture 4" descr="C:\Users\Admin\Desktop\img_fonts (11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3636" y="3571876"/>
            <a:ext cx="2081214" cy="547688"/>
          </a:xfrm>
          <a:prstGeom prst="rect">
            <a:avLst/>
          </a:prstGeom>
          <a:noFill/>
        </p:spPr>
      </p:pic>
      <p:pic>
        <p:nvPicPr>
          <p:cNvPr id="35845" name="Picture 5" descr="C:\Users\Admin\Desktop\img_fonts (12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29256" y="5929330"/>
            <a:ext cx="2595568" cy="683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box.ru/wallpapers/main/201305/950448caabe9c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7610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187624" y="714356"/>
            <a:ext cx="6120680" cy="2714644"/>
          </a:xfrm>
          <a:prstGeom prst="wedgeRoundRectCallout">
            <a:avLst>
              <a:gd name="adj1" fmla="val 34490"/>
              <a:gd name="adj2" fmla="val 939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Дорогие ребята, с вами было очень интересно путешествовать, но сейчас вам пора возвращаться на свою планету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https://i.gifer.com/rw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3643314"/>
            <a:ext cx="2250249" cy="2757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pngimg.com/uploads/earth/earth_PNG3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2000264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27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Admin\Desktop\download-galaxy-transparent-hq-png-image-freepngimg-transparent-png-images-1624_13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409691"/>
            <a:ext cx="7643834" cy="64483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043890" cy="13573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МУК «ЦБ Белгородского района»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филиал №6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Бессоновская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поселенческая библиотека»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Составитель С.В. Кутузова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240" y="5929330"/>
            <a:ext cx="3000396" cy="41114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8" name="Picture 10" descr="http://139.r.photoshare.ru/01390/00d41c8fa4ac33dcf938ecc57064aa44c221b36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1733237" cy="2523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mars_planet_PNG1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06" y="2071678"/>
            <a:ext cx="4500594" cy="4500594"/>
          </a:xfrm>
          <a:prstGeom prst="rect">
            <a:avLst/>
          </a:prstGeom>
          <a:noFill/>
        </p:spPr>
      </p:pic>
      <p:pic>
        <p:nvPicPr>
          <p:cNvPr id="5123" name="Picture 3" descr="C:\Users\Admin\Desktop\152019931_1562071578_15133_09fb66a82349909c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571876"/>
            <a:ext cx="3333750" cy="1495425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643174" y="2000240"/>
            <a:ext cx="2286016" cy="1000132"/>
          </a:xfrm>
          <a:prstGeom prst="wedgeRoundRectCallout">
            <a:avLst>
              <a:gd name="adj1" fmla="val -58333"/>
              <a:gd name="adj2" fmla="val -174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 новых встреч, друзья!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9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Admin\Desktop\1580241012_14-p-rozovie-foni-s-kosmosom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365442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 ждёт необычное галактическое путешествие. Я буду вашим экскурсоводом и расскажу вам много интересного о планетах Солнечной системы.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86454"/>
            <a:ext cx="8229600" cy="339709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15362" name="AutoShape 2" descr="https://krot.info/uploads/posts/2020-01/1580241012_14-p-rozovie-foni-s-kosmosom-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https://avatanplus.com/files/resources/mid/57630b2ace18c1555ae39f5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929066"/>
            <a:ext cx="3955916" cy="2428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Admin\Desktop\nastol.com.ua-232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642918"/>
            <a:ext cx="6357982" cy="422593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Всё готово для полёта,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Ждут ракеты всех ребят.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Мало времени для взлёта,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Космонавты встали в ряд.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Поклонились вправо,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Отдадим земной поклон.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Вот ракета полетела,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Опустел наш космодром.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1255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Admin\Desktop\1467707697_326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00240"/>
            <a:ext cx="3168534" cy="4576772"/>
          </a:xfrm>
          <a:prstGeom prst="rect">
            <a:avLst/>
          </a:prstGeom>
          <a:noFill/>
        </p:spPr>
      </p:pic>
      <p:pic>
        <p:nvPicPr>
          <p:cNvPr id="16387" name="Picture 3" descr="C:\Users\Admin\Desktop\animashki-nlo-7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214290"/>
            <a:ext cx="1842127" cy="135732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1182032">
            <a:off x="3654765" y="4693671"/>
            <a:ext cx="4417931" cy="9130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ПОЕХАЛИ…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 выглядит Земля из космоса.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naked-science.ru/wp-content/uploads/2018/04/field_image_rabstol_net_space_31-1024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avatars.mds.yandex.net/get-pdb/1627222/f1531fd4-4bc9-40c0-821d-31eb806e23de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2" name="Picture 6" descr="C:\Users\Admin\Desktop\376596-sepik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8" descr="https://avatanplus.com/files/resources/original/574bdbc28d25f155005270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29" r="22287"/>
          <a:stretch/>
        </p:blipFill>
        <p:spPr bwMode="auto">
          <a:xfrm>
            <a:off x="313890" y="3931833"/>
            <a:ext cx="2241885" cy="2926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428596" y="785794"/>
            <a:ext cx="2786082" cy="2500330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выглядит наша планета, Земля, из космоса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s://im0-tub-ru.yandex.net/i?id=fd81fc1ea70f9073e93e1d38bb043b0c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4071942"/>
            <a:ext cx="6072230" cy="222566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Луна- это единственный естественный спутник Земли. Она обращена к Земле одной стороной. На Луне нет ни воды, ни воздуха. С Земли Луну можно видеть то круглой, то серпиком, иногда её совсем не видно. А всё потому, что её по-разному освещает Солнце.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29264"/>
            <a:ext cx="1543032" cy="7858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1" name="Picture 3" descr="C:\Users\Admin\Desktop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67"/>
            <a:ext cx="3351993" cy="3315158"/>
          </a:xfrm>
          <a:prstGeom prst="rect">
            <a:avLst/>
          </a:prstGeom>
          <a:noFill/>
        </p:spPr>
      </p:pic>
      <p:pic>
        <p:nvPicPr>
          <p:cNvPr id="17414" name="Picture 6" descr="C:\Users\Admin\Desktop\alien_PNG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2285992"/>
            <a:ext cx="4131361" cy="4214778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1071538" y="214290"/>
            <a:ext cx="4000528" cy="2143140"/>
          </a:xfrm>
          <a:prstGeom prst="wedgeRoundRectCallout">
            <a:avLst>
              <a:gd name="adj1" fmla="val -34166"/>
              <a:gd name="adj2" fmla="val 71167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Первая остановка – спутник Земли. Вы знаете, как он называется?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Правильно! Луна.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https://media1.tenor.com/images/8633fea90cbf5cff5bd954bd8e03a56d/tenor.gif?itemid=1256818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3786190"/>
            <a:ext cx="7143768" cy="307181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по дороге к планетам Солнечной системы нас окружают небесные тела – кометы. Это огромные глыбы из камня и льда. Когда комета приближается к Солнцу, её можно увидеть на небе без телескопа, потому что у неё появляется светящийся хвост.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74440" cy="9032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hdclipartall.com/images/photoscape-effects-clipart-photoscape-photoshop-effects-and-tutorials-fireball-effects-1600x10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2928934"/>
            <a:ext cx="1549768" cy="1063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kosmos-x.net.ru/_nw/26/3180129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3" name="Picture 9" descr="https://scourgedworld.com/wp-content/uploads/2019/03/meteor-147891-1.png?w=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81" y="-144463"/>
            <a:ext cx="2201119" cy="110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s://cdn.pixabay.com/photo/2017/03/06/13/31/ufo-2121467_128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152" b="23862"/>
          <a:stretch/>
        </p:blipFill>
        <p:spPr bwMode="auto">
          <a:xfrm rot="510656">
            <a:off x="2853254" y="810162"/>
            <a:ext cx="3311378" cy="1154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58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rebizh.ru/V.Yu.T/pictures/vt-52c/M46_M47_10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343"/>
          <a:stretch/>
        </p:blipFill>
        <p:spPr bwMode="auto">
          <a:xfrm>
            <a:off x="-7627" y="0"/>
            <a:ext cx="915234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planeta-mars-v2.orig (2).jpg"/>
          <p:cNvPicPr>
            <a:picLocks noChangeAspect="1" noChangeArrowheads="1"/>
          </p:cNvPicPr>
          <p:nvPr/>
        </p:nvPicPr>
        <p:blipFill rotWithShape="1">
          <a:blip r:embed="rId3"/>
          <a:srcRect l="15721" t="8724" r="13758"/>
          <a:stretch/>
        </p:blipFill>
        <p:spPr bwMode="auto">
          <a:xfrm>
            <a:off x="0" y="-2"/>
            <a:ext cx="6012161" cy="45091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8544" y="274638"/>
            <a:ext cx="4118256" cy="42344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 – близкий сосед Земли. Здесь есть дни и ночи, меняются времена года. Однако на Марсе год равен почти двум земным, ведь Марс дальше от Солнца. На этой планете нет кислорода и воды, она не приспособлена для жизни людей.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43512"/>
            <a:ext cx="8229600" cy="9826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347864" y="4869160"/>
            <a:ext cx="3672408" cy="1296144"/>
          </a:xfrm>
          <a:prstGeom prst="wedgeRoundRectCallout">
            <a:avLst>
              <a:gd name="adj1" fmla="val -66860"/>
              <a:gd name="adj2" fmla="val -433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на мою планету – МАРС!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i.pinimg.com/originals/cd/f8/09/cdf8095ec585f8016e27712a52dd79e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27813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https://i.artfile.me/wallpaper/23-11-2013/1920x1159/kosmos-art-qauz-siyanie-zvyozdy-planety-7684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12" r="35483" b="7913"/>
          <a:stretch/>
        </p:blipFill>
        <p:spPr bwMode="auto">
          <a:xfrm>
            <a:off x="0" y="-10934"/>
            <a:ext cx="9144000" cy="6868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60346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Юпитер –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планета-гигант, в 10 раз больше Земли. Это огромный шар из плотных облаков пыли и газа. Юпитер - очень холодная планета, здесь бушуют бури и грозы. Воздух на Юпитере ядовит.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1306488" cy="68093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 descr="https://cdn140.picsart.com/28164976101321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https://www.slsc.org/wp-content/uploads/2018/11/Jupiter.H16.2k-e15440278815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80"/>
            <a:ext cx="5364088" cy="5486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cdn131.picsart.com/2774908310442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908720"/>
            <a:ext cx="1002083" cy="1154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70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712</Words>
  <Application>Microsoft Office PowerPoint</Application>
  <PresentationFormat>Экран (4:3)</PresentationFormat>
  <Paragraphs>55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Здравствуйте, ребята!  Меня зовут Марсель.  Вы догадались, с какой я планеты?</vt:lpstr>
      <vt:lpstr>Нас ждёт необычное галактическое путешествие. Я буду вашим экскурсоводом и расскажу вам много интересного о планетах Солнечной системы.</vt:lpstr>
      <vt:lpstr>Всё готово для полёта, Ждут ракеты всех ребят. Мало времени для взлёта, Космонавты встали в ряд. Поклонились вправо, Отдадим земной поклон. Вот ракета полетела, Опустел наш космодром.</vt:lpstr>
      <vt:lpstr>Так выглядит Земля из космоса.</vt:lpstr>
      <vt:lpstr>Луна- это единственный естественный спутник Земли. Она обращена к Земле одной стороной. На Луне нет ни воды, ни воздуха. С Земли Луну можно видеть то круглой, то серпиком, иногда её совсем не видно. А всё потому, что её по-разному освещает Солнце.</vt:lpstr>
      <vt:lpstr>Посмотрите, по дороге к планетам Солнечной системы нас окружают небесные тела – кометы. Это огромные глыбы из камня и льда. Когда комета приближается к Солнцу, её можно увидеть на небе без телескопа, потому что у неё появляется светящийся хвост.</vt:lpstr>
      <vt:lpstr>Марс – близкий сосед Земли. Здесь есть дни и ночи, меняются времена года. Однако на Марсе год равен почти двум земным, ведь Марс дальше от Солнца. На этой планете нет кислорода и воды, она не приспособлена для жизни людей.</vt:lpstr>
      <vt:lpstr>Юпитер –  планета-гигант, в 10 раз больше Земли. Это огромный шар из плотных облаков пыли и газа. Юпитер - очень холодная планета, здесь бушуют бури и грозы. Воздух на Юпитере ядовит.</vt:lpstr>
      <vt:lpstr>Нептун - самая дальняя от Земли планета Солнечной системы. Недра Нептуна состоят в основном изо льдов и камня. Содержание метана в атмосфере планеты делает её цвет синим. Здесь лютуют мощные штормы. Нептун имеет тонкие кольца, представленные ледяными частичками.</vt:lpstr>
      <vt:lpstr>Слайд 11</vt:lpstr>
      <vt:lpstr>Венера – ближайшая к Земле планета и самая горячая в Солнечной системе: средняя температура её поверхности 462 °C. Венера имеет самый длинный период вращения вокруг своей оси. Это третий по яркости объект на небе Земли, после Солнца и Луны. Изредка Венера видна невооружённым глазом и в светлое время суток.</vt:lpstr>
      <vt:lpstr>Меркурий - ближайшая к Солнцу планета Солнечной системы, наименьшая из планет земной группы. Названа в честь древнеримского бога торговли - быстрого Меркурия, поскольку она движется по небу быстрее других планет.</vt:lpstr>
      <vt:lpstr>Сатурн относится к типу газовых планет: он состоит в основном из газов и не имеет твёрдой поверхности. Эта планета обладает заметной системой колец, состоящей главным образом из частичек льда, меньшего количества тяжёлых элементов и пыли. Символ Сатурна — серп. </vt:lpstr>
      <vt:lpstr>Солнце – это огромный огненный шар, центр Солнечной системы. Температура на поверхности 20 миллионов градусов. От Земли до Солнца 150 миллионов километров. Поэтому солнечные лучи не сжигают, а только согревают и освещают. </vt:lpstr>
      <vt:lpstr>Слайд 16</vt:lpstr>
      <vt:lpstr>Теперь давайте по порядку Разгадаем все загадки</vt:lpstr>
      <vt:lpstr>Теперь давайте по порядку Разгадаем все загадки</vt:lpstr>
      <vt:lpstr>И ещё…</vt:lpstr>
      <vt:lpstr>И ещё…</vt:lpstr>
      <vt:lpstr>Слайд 21</vt:lpstr>
      <vt:lpstr>МУК «ЦБ Белгородского района» филиал №6 «Бессоновская поселенческая библиотека» Составитель С.В. Кутузова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108</cp:revision>
  <dcterms:created xsi:type="dcterms:W3CDTF">2020-04-10T06:48:54Z</dcterms:created>
  <dcterms:modified xsi:type="dcterms:W3CDTF">2020-04-12T06:43:06Z</dcterms:modified>
</cp:coreProperties>
</file>